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</p:sldIdLst>
  <p:sldSz cx="14400213" cy="8640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21"/>
    <p:restoredTop sz="94684"/>
  </p:normalViewPr>
  <p:slideViewPr>
    <p:cSldViewPr snapToGrid="0">
      <p:cViewPr varScale="1">
        <p:scale>
          <a:sx n="80" d="100"/>
          <a:sy n="80" d="100"/>
        </p:scale>
        <p:origin x="122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414125"/>
            <a:ext cx="10800160" cy="3008266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4538401"/>
            <a:ext cx="10800160" cy="2086184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67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24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460041"/>
            <a:ext cx="3105046" cy="732264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460041"/>
            <a:ext cx="9135135" cy="732264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667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725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2154191"/>
            <a:ext cx="12420184" cy="3594317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5782512"/>
            <a:ext cx="12420184" cy="1890166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>
                    <a:tint val="82000"/>
                  </a:schemeClr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82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82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0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2300203"/>
            <a:ext cx="6120091" cy="54824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2300203"/>
            <a:ext cx="6120091" cy="548248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96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460041"/>
            <a:ext cx="12420184" cy="167014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2118188"/>
            <a:ext cx="6091965" cy="103809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3156278"/>
            <a:ext cx="6091965" cy="46424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2118188"/>
            <a:ext cx="6121966" cy="103809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3156278"/>
            <a:ext cx="6121966" cy="46424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023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29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22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576051"/>
            <a:ext cx="4644443" cy="2016178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244111"/>
            <a:ext cx="7290108" cy="614054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592229"/>
            <a:ext cx="4644443" cy="4802425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17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576051"/>
            <a:ext cx="4644443" cy="2016178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244111"/>
            <a:ext cx="7290108" cy="614054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592229"/>
            <a:ext cx="4644443" cy="4802425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17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460041"/>
            <a:ext cx="12420184" cy="1670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2300203"/>
            <a:ext cx="12420184" cy="5482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8008708"/>
            <a:ext cx="3240048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BFCFCF-E908-0144-9839-F8EF886763D2}" type="datetimeFigureOut">
              <a:rPr lang="en-US" smtClean="0"/>
              <a:t>11/29/24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8008708"/>
            <a:ext cx="4860072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8008708"/>
            <a:ext cx="3240048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C432B0-8B69-4248-A0C1-910197BAF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12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D0763B-7989-AE81-F2E1-DE0340BF4F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287978" y="733369"/>
            <a:ext cx="7914999" cy="68580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BAF5C51-EF09-EC57-9C5B-56A61F1056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17" r="38606" b="1017"/>
          <a:stretch/>
        </p:blipFill>
        <p:spPr>
          <a:xfrm>
            <a:off x="1521487" y="733369"/>
            <a:ext cx="3504914" cy="378295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69B811F-E761-F8FD-3382-BC8361978EC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4" b="84"/>
          <a:stretch/>
        </p:blipFill>
        <p:spPr>
          <a:xfrm>
            <a:off x="1521488" y="4516323"/>
            <a:ext cx="5630493" cy="373392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A8AAD68-6F74-CC3A-9BDD-92CA96BA93D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93905" b="90862"/>
          <a:stretch/>
        </p:blipFill>
        <p:spPr>
          <a:xfrm>
            <a:off x="5837965" y="891382"/>
            <a:ext cx="348742" cy="34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821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022E6-1814-6A22-7EE5-EECCD9E1B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30DDAC2-6579-346A-F0AF-39A17212E8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8506"/>
          <a:stretch/>
        </p:blipFill>
        <p:spPr>
          <a:xfrm>
            <a:off x="406565" y="4711171"/>
            <a:ext cx="3470400" cy="37488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07FA8E5-EF6D-230D-172B-BC5FE39E99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8285"/>
          <a:stretch/>
        </p:blipFill>
        <p:spPr>
          <a:xfrm>
            <a:off x="4189060" y="647520"/>
            <a:ext cx="3481200" cy="37470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E6EB25-597E-B750-BE1F-06CC9429F65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4" b="84"/>
          <a:stretch/>
        </p:blipFill>
        <p:spPr>
          <a:xfrm>
            <a:off x="4204413" y="4717102"/>
            <a:ext cx="5630493" cy="37339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73294D-BEE6-E3C6-98FF-3F727332B2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37948"/>
          <a:stretch/>
        </p:blipFill>
        <p:spPr>
          <a:xfrm>
            <a:off x="415398" y="646722"/>
            <a:ext cx="3501692" cy="37486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70FB63-9EDB-4985-E658-1ECAFAD37AD1}"/>
              </a:ext>
            </a:extLst>
          </p:cNvPr>
          <p:cNvSpPr txBox="1"/>
          <p:nvPr/>
        </p:nvSpPr>
        <p:spPr>
          <a:xfrm>
            <a:off x="397515" y="574743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B5203C-1EF2-4095-B2C8-E2E186DAE3B5}"/>
              </a:ext>
            </a:extLst>
          </p:cNvPr>
          <p:cNvSpPr txBox="1"/>
          <p:nvPr/>
        </p:nvSpPr>
        <p:spPr>
          <a:xfrm>
            <a:off x="4189060" y="574743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D0A819-5DAA-9118-0DA6-35556BF3695F}"/>
              </a:ext>
            </a:extLst>
          </p:cNvPr>
          <p:cNvSpPr txBox="1"/>
          <p:nvPr/>
        </p:nvSpPr>
        <p:spPr>
          <a:xfrm>
            <a:off x="397514" y="4673305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c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2220317-C56E-13C0-EA6E-731A36B1F50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898707" y="851405"/>
            <a:ext cx="6156609" cy="53886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660BB3-DD2E-DF2E-CEBC-492A4A2CA1B2}"/>
              </a:ext>
            </a:extLst>
          </p:cNvPr>
          <p:cNvSpPr txBox="1"/>
          <p:nvPr/>
        </p:nvSpPr>
        <p:spPr>
          <a:xfrm>
            <a:off x="4189060" y="4717102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0DC60D-5466-927E-04B5-16F975C2F4DE}"/>
              </a:ext>
            </a:extLst>
          </p:cNvPr>
          <p:cNvSpPr txBox="1"/>
          <p:nvPr/>
        </p:nvSpPr>
        <p:spPr>
          <a:xfrm>
            <a:off x="8130966" y="574743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8E09E45-B4E3-1815-2E90-DD363765BC9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6585" r="54023" b="92649"/>
          <a:stretch/>
        </p:blipFill>
        <p:spPr>
          <a:xfrm>
            <a:off x="3435444" y="189735"/>
            <a:ext cx="1507232" cy="38500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1837CCE-93DC-7C4C-E9AB-BF516719AB5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5735" t="-1184" r="52580" b="92849"/>
          <a:stretch/>
        </p:blipFill>
        <p:spPr>
          <a:xfrm>
            <a:off x="3361695" y="4206159"/>
            <a:ext cx="1685434" cy="43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60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5A674-BBC6-D369-7685-2CB1A5999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2AA7044-CB42-0217-DE52-660409916F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8506"/>
          <a:stretch/>
        </p:blipFill>
        <p:spPr>
          <a:xfrm>
            <a:off x="406565" y="4711171"/>
            <a:ext cx="3470400" cy="37488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75871E1-14BE-AE53-1E1A-11CBE5AA21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8285"/>
          <a:stretch/>
        </p:blipFill>
        <p:spPr>
          <a:xfrm>
            <a:off x="4189060" y="647520"/>
            <a:ext cx="3481200" cy="37470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FAAF210-C722-D192-E476-4FAE134365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4" b="84"/>
          <a:stretch/>
        </p:blipFill>
        <p:spPr>
          <a:xfrm>
            <a:off x="4204413" y="4717102"/>
            <a:ext cx="5630493" cy="37339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479226-CD17-D6BD-040A-2B9F6917421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37948"/>
          <a:stretch/>
        </p:blipFill>
        <p:spPr>
          <a:xfrm>
            <a:off x="415398" y="646722"/>
            <a:ext cx="3501692" cy="37486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BC528C-AB1F-556B-9C6F-9647B1D38D2D}"/>
              </a:ext>
            </a:extLst>
          </p:cNvPr>
          <p:cNvSpPr txBox="1"/>
          <p:nvPr/>
        </p:nvSpPr>
        <p:spPr>
          <a:xfrm>
            <a:off x="397515" y="574743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56D922-E5D9-56CA-9FDB-F215B2D281BE}"/>
              </a:ext>
            </a:extLst>
          </p:cNvPr>
          <p:cNvSpPr txBox="1"/>
          <p:nvPr/>
        </p:nvSpPr>
        <p:spPr>
          <a:xfrm>
            <a:off x="4189060" y="574743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932B6C-5F45-5A28-E49F-AA721CFE2517}"/>
              </a:ext>
            </a:extLst>
          </p:cNvPr>
          <p:cNvSpPr txBox="1"/>
          <p:nvPr/>
        </p:nvSpPr>
        <p:spPr>
          <a:xfrm>
            <a:off x="397514" y="4673305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c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B5FD1A4-848A-5A0F-AF7E-F6DEF08FD28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898707" y="868955"/>
            <a:ext cx="6156609" cy="53535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47C8FF-49C0-EA6C-5088-ED165D554206}"/>
              </a:ext>
            </a:extLst>
          </p:cNvPr>
          <p:cNvSpPr txBox="1"/>
          <p:nvPr/>
        </p:nvSpPr>
        <p:spPr>
          <a:xfrm>
            <a:off x="4189060" y="4717102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0847C1-CA5A-5DAF-F6F0-9B59CAD6450B}"/>
              </a:ext>
            </a:extLst>
          </p:cNvPr>
          <p:cNvSpPr txBox="1"/>
          <p:nvPr/>
        </p:nvSpPr>
        <p:spPr>
          <a:xfrm>
            <a:off x="8130966" y="574743"/>
            <a:ext cx="2574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/>
              <a:t>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8230C89-ECC4-3405-D65A-668D9CBDDA1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6585" r="54023" b="92649"/>
          <a:stretch/>
        </p:blipFill>
        <p:spPr>
          <a:xfrm>
            <a:off x="3435444" y="189735"/>
            <a:ext cx="1507232" cy="38500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76EE7F6-BF34-3435-9693-B5FEC4E785E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5735" t="-1184" r="52580" b="92849"/>
          <a:stretch/>
        </p:blipFill>
        <p:spPr>
          <a:xfrm>
            <a:off x="3361695" y="4206159"/>
            <a:ext cx="1685434" cy="43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872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2094</TotalTime>
  <Words>10</Words>
  <Application>Microsoft Macintosh PowerPoint</Application>
  <PresentationFormat>Custom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Mohd Zaki</dc:creator>
  <cp:lastModifiedBy>Mohd Zaki</cp:lastModifiedBy>
  <cp:revision>13</cp:revision>
  <dcterms:created xsi:type="dcterms:W3CDTF">2024-11-23T15:20:49Z</dcterms:created>
  <dcterms:modified xsi:type="dcterms:W3CDTF">2024-11-29T11:38:25Z</dcterms:modified>
</cp:coreProperties>
</file>

<file path=docProps/thumbnail.jpeg>
</file>